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Wan long fo pikinini wea garem ol sin blong sik blong win inapos yumi no pulum wan health worker long taem.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Ol 3,000 mama i no stap go long foda longtaem antenatal check-up evri yia.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Soes: MICS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Oli no mas letem woman i barem bby nomo nating, we i no gat skin woman we i save helpem long hospital.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4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Long evri 4 pikinini wea gat dira, i gat nomo 1 wea oli save kasem ORS wea i impoten tumas blong sevem laef.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Ninety percent blong ol yia-teen i no active gud, samting we i mekem kansa blong sik oltaem i save kamap i bigwan.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I no gat wan mama we i mas ded long taem blong born pikinini.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Wan hundred gelgel i kam mama evri mun — taem oli yet pikinini.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Soes: MICS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blong ol mami i no kasem ayuda blong health afta long born baby long ol fastaem 48 woksin.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Sos: MICS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4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DAPMHHIV-502652578-1717036</_dlc_DocId>
    <_dlc_DocIdUrl xmlns="9e17fbd9-fb4c-4d20-9ec4-18aa77a91b0d">
      <Url>https://unicef.sharepoint.com/teams/DAPM-Health-HIV/_layouts/15/DocIdRedir.aspx?ID=DAPMHHIV-502652578-1717036</Url>
      <Description>DAPMHHIV-502652578-1717036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a5eab583-c0bf-4798-9456-c6a8e29cc655</vt:lpwstr>
  </property>
  <property fmtid="{D5CDD505-2E9C-101B-9397-08002B2CF9AE}" pid="4" name="MediaServiceImageTags">
    <vt:lpwstr/>
  </property>
</Properties>
</file>