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Vanuatu,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Long Vanuatu, 1 long 4 pikinini we i gat mauspaet sik pneumonia i no go luk health woka kwiktaem.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Sosis: MICS 2023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Vanuatu, 3,000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Long Vanuatu, 3,000 mama oli no go long foda antenatal chekap we oli mas go long hem evri yia.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Soes: MICS 2023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Vanuatu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 nowan woman long Vanuatu i no mas bebin olwan, i no mas go long bits blong woman we i save helpem long health.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Vanuatu, only 1 in 4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Long Vanuatu, nomoa 1 long 4 pikinini we i gat diarrhoea i kasem oral rehydration salts we oli save sevem laef we oli nidim kwiktaem.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Long Vanuatu, 90% blong ol youngfala i no mekem enaf moa moa mo i mekem i gat moa chans blong kasem sik long bodi we i no isi blong kasem.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mother in Vanuatu should die from childbirth.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 no gat wan mama long Vanuatu wea i mas ded long taem bebae i bon.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Vanuatu, 100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Long Vanuatu, 100 gel i kam ol mama evri mun — be oli yet i pikinini.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Vanuatu, over 10%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Long Vanuatu, ova 10% blong ol mama i no kisim medikal kea afta blong born long ol impoten 48 aua fosemtaem.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Soes: MICS 2023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Vanuatu, 1 in 4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DAPMHHIV-502652578-1717029</_dlc_DocId>
    <_dlc_DocIdUrl xmlns="9e17fbd9-fb4c-4d20-9ec4-18aa77a91b0d">
      <Url>https://unicef.sharepoint.com/teams/DAPM-Health-HIV/_layouts/15/DocIdRedir.aspx?ID=DAPMHHIV-502652578-1717029</Url>
      <Description>DAPMHHIV-502652578-1717029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2026-06-04T17:30:41Z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ebd3cbf2-0c3a-423a-ad96-d89b7b96a7e6</vt:lpwstr>
  </property>
  <property fmtid="{D5CDD505-2E9C-101B-9397-08002B2CF9AE}" pid="4" name="MediaServiceImageTags">
    <vt:lpwstr/>
  </property>
</Properties>
</file>