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Vanuatu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Wan long fo pikinini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long Vanuatu wea gat sik long win samting long braef nao i no save go lukim dokta kwiktaem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Soes: MICS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Vanuatu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3,000 mama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blong Vanuatu oli no go long foda antenatal visit blong ol evri yia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Soes: MICS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Vanuatu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Nao woman long Vanuatu i no mas tuli pikinini long han blong hem nomo, i no gat nurse o dokta wea save helpem hem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Vanuatu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Naoia wan long fo pikinini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long Vanuatu we gat diarrhoea i save tekem ORS we i save sevem laef blong olgeta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Soes: MICS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long ol young man we i no moa moev plante long Vanuatu, olsem i mekem plante olketa sik i save kam strong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Vanuatu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 no gat wan mama long Vanuatu we i mas ded from delivery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Vanuatu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 gel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long Vanuatu oli mekem mama evri mun, from oli yet pikinini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Soes: MICS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Vanuatu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Moa long 10% blong ol mamas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long Vanuatu oli no kasem kea afta we oli bonem pikinini long ol first 48 awa ya wea i impoten tumas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Souris: MICS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Vanuatu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Vanuatu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DAPMHHIV-502652578-1717043</_dlc_DocId>
    <_dlc_DocIdUrl xmlns="9e17fbd9-fb4c-4d20-9ec4-18aa77a91b0d">
      <Url>https://unicef.sharepoint.com/teams/DAPM-Health-HIV/_layouts/15/DocIdRedir.aspx?ID=DAPMHHIV-502652578-1717043</Url>
      <Description>DAPMHHIV-502652578-1717043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ece5c38f-acd9-4c4e-8ba3-4e30038eb988</vt:lpwstr>
  </property>
  <property fmtid="{D5CDD505-2E9C-101B-9397-08002B2CF9AE}" pid="4" name="MediaServiceImageTags">
    <vt:lpwstr/>
  </property>
</Properties>
</file>