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 le 4 tamaiti ma faailoga o maʻi manava vave e leʻi asiasi i se tagata tausi soifua i le taimi saʻo.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Punavai: MICS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2,000 tina e misia le latou siaki vavalalata lona fa o le vaega toto i tausaga taʻitasi.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Punaoa: MICS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le tatau se fafine ona fanau i le manatu e aunoa ma se tagata tomai faapitoa i le soifua maloloina i lona itulagi.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Na o le tasi i le lua o tamaiti ma le fa'ama'i fatafata e maua le vaega vaila'au fuala'au vai e toe fa'afouina ai le vai o le tino e vave ai ona fesoasoani.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Punavai: MICS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 tamaiti talavou e le lava le gaioiga faaletino, ma faateleina ai le lamatia o maʻi umi.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Punaoa: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Ua maliu se tasi fafine i maʻitaga poo fanau i tausaga taitasi e lua masina uma.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Punaoa: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le tatau ona avea teine o tinā aʻo laiti pea.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 manaʻomia e tina le tausiga i totonu o le 48 itula muamua taua pe a uma ona fanau.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4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DAPMHHIV-502652578-1717042</_dlc_DocId>
    <_dlc_DocIdUrl xmlns="9e17fbd9-fb4c-4d20-9ec4-18aa77a91b0d">
      <Url>https://unicef.sharepoint.com/teams/DAPM-Health-HIV/_layouts/15/DocIdRedir.aspx?ID=DAPMHHIV-502652578-1717042</Url>
      <Description>DAPMHHIV-502652578-1717042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ab69b09d-b7d5-4ee7-8471-0e8ecbd080e2</vt:lpwstr>
  </property>
  <property fmtid="{D5CDD505-2E9C-101B-9397-08002B2CF9AE}" pid="4" name="MediaServiceImageTags">
    <vt:lpwstr/>
  </property>
</Properties>
</file>