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Samoa,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 Samoa, 1 i le 4 tamaiti o lo'o iai faʻamaʻi o le mafanafana o le manava e leʻi alu i se tagata soifua maloloina i le taimi sa'o.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Punavai: MICS 2021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Samoa, 2,000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 Samoa, e misia e 2,000 tina la latou asiasiga fa afua antenatal i tausaga taʻitasi.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Punaoa: MICS 2021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Samoa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 leai se fafine i Samoa e tatau ona fanau sasa aʻe ma le tasi, leai se tagata faigaluega soifua maloloina ua a‘oa‘oina.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Samoa,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 Samoa, naʻo le tasi i le lua o tamaiti ma le mālōlōga maua le vai palepale (ORS) e manaʻomia vave.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Punavai: MICS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 Samoa, e le lava le malosi faʻaauau o le 90% o talavou, oʻo ai foʻi i le tulaga matuia o gasegase umi.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Samoa, a woman dies from pregnancy or childbirth every 2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 Samoa, e tasi le fafine e maliu i ona maʻi ma fanau i masina taʻitasi e 2.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Punavai: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Samoa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 leai se tatau mo teine i Samoa ona avea ma tina aʻo talavou pea.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Samoa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 manaʻomia e tina i Samoa le tausiga i totonu o le 48 itula muamua taua pe a uma ona fanau.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Samoa, 1 in 4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DAPMHHIV-502652578-1717035</_dlc_DocId>
    <_dlc_DocIdUrl xmlns="9e17fbd9-fb4c-4d20-9ec4-18aa77a91b0d">
      <Url>https://unicef.sharepoint.com/teams/DAPM-Health-HIV/_layouts/15/DocIdRedir.aspx?ID=DAPMHHIV-502652578-1717035</Url>
      <Description>DAPMHHIV-502652578-1717035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69ac5d9e-832b-454b-8ed6-679e43e7d000</vt:lpwstr>
  </property>
  <property fmtid="{D5CDD505-2E9C-101B-9397-08002B2CF9AE}" pid="4" name="MediaServiceImageTags">
    <vt:lpwstr/>
  </property>
</Properties>
</file>