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Samoa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 le 4 tamaiti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 Samoa o lo'o iai fa'ailoga o gasegase fa'afitauli manava e leai se taimi e mafai ai ona feiloai ma se tagata faigaluega fa'afoma'i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Punavai: MICS 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Samoa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2,000 fafine maʻitaga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 Samoa e misia le latou siaki faʻafomaʻi lona fa taua i tausaga taʻu taʻitasi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Punavai: MICS 2021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Samoa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 leai se fafine i Samoa e tatau ona fanau fa'atasi ma ia lava, e aunoa ma se tagata tomai fa'apitoa i le soifua maloloina i lona itu.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Samoa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Naʻo le 1 i le 2 tamaiti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 Samoa o loʻo maua le vai suavai oral (ORS) e fesoasoani i le leai o ni faamai ‘āma’i o le manava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Punaoa: MICS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 tupulaga talavou i Samoa e le o faia tele ni gaioiga tino, ma o le a siʻitia ai le lamatiaga o gasegase tumau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Punavai: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Samoa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I a 2 masina uma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ua maliliu se tina i Samoa ona o le maʻito po o le fanau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Punavai: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Samoa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 le tatau i tamaʻitaʻi i Samoa ona avea ma tinā aʻo laitiʻi pea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Samoa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 manaʻomia e tina i Samoa le tausiga i le taua tele o le 48 itula muamua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Samoa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4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Samoa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DAPMHHIV-502652578-1717046</_dlc_DocId>
    <_dlc_DocIdUrl xmlns="9e17fbd9-fb4c-4d20-9ec4-18aa77a91b0d">
      <Url>https://unicef.sharepoint.com/teams/DAPM-Health-HIV/_layouts/15/DocIdRedir.aspx?ID=DAPMHHIV-502652578-1717046</Url>
      <Description>DAPMHHIV-502652578-1717046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68229643-2667-4722-9543-7aa6600f91b4</vt:lpwstr>
  </property>
  <property fmtid="{D5CDD505-2E9C-101B-9397-08002B2CF9AE}" pid="4" name="MediaServiceImageTags">
    <vt:lpwstr/>
  </property>
</Properties>
</file>