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Fëmijët kanë nevojë për kujdes të menjëhershëm kur preken nga infeksione të rënda të frymëmarrjes.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Çdo vit, 1,000 nëna nuk shkojnë në kontrollin e katërt të rëndësishëm antenatal.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MICS 2019-2020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Asnjë grua nuk duhet të lindë vetëm, pa një profesionist shëndetësor të trajnuar.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Fëmijët kanë nevojë për kripëra orale për rehidrim dhe zink për t’u mbijetuar diaresë.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Adoleshentët kanë nevojë për më shumë lëvizje për mendje dhe trup të shëndetshëm.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Asnjë nënë nuk duhet të vdesë nga lindja.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Çdo muaj, 100 vajza bëhen nëna – edhe pse vetë janë fëmijë.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MICS 2019-2020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9% e nënave nuk marrin kujdes postnatal në 48 orët e para të rëndësishme.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MICS 2019-2020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Kosovo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DAPMHHIV-502652578-1717045</_dlc_DocId>
    <_dlc_DocIdUrl xmlns="9e17fbd9-fb4c-4d20-9ec4-18aa77a91b0d">
      <Url>https://unicef.sharepoint.com/teams/DAPM-Health-HIV/_layouts/15/DocIdRedir.aspx?ID=DAPMHHIV-502652578-1717045</Url>
      <Description>DAPMHHIV-502652578-1717045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02c44883-1b49-4a28-a75d-05008090dee0</vt:lpwstr>
  </property>
  <property fmtid="{D5CDD505-2E9C-101B-9397-08002B2CF9AE}" pid="4" name="MediaServiceImageTags">
    <vt:lpwstr/>
  </property>
</Properties>
</file>