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Kosovo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Fëmijët në Kosovë kanë nevojë për kujdes të menjëhershëm kur goditen nga infeksione të rënda të frymëmarrjes.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Kosovo,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Kosovë, 1,000 nëna humbasin kontrollin e tyre të rëndësishëm të katërt para lindjes çdo vit.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MICS 2019-2020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Kosovo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Asnjë grua në Kosovë nuk duhet të lindë vetëm, pa asistencë nga një profesionist i shëndetit me përgatitje.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Kosovo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Fëmijët në Kosovë kanë nevojë për solucione të pijeve orale për dehidrim dhe zink për t’i mbijetuar diarreut.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Adoleshentët në Kosovë kanë nevojë të lëvizin më shumë për trupa dhe mendje të shëndetshme.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Kosovo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Asnjë nënë në Kosovë nuk duhet të vdesë gjatë lindjes.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Kosovo, 100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Kosovë, çdo muaj 100 vajza bëhen nëna, edhe pse vetë janë ende fëmijë.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MICS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Kosovo, over 9%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Në Kosovë, mbi 9% e nënave nuk marrin kujdes pas lindjes në 48 orët e para të rëndësishme.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Burimi: MICS 2019-2020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Kosovo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DAPMHHIV-502652578-1717041</_dlc_DocId>
    <_dlc_DocIdUrl xmlns="9e17fbd9-fb4c-4d20-9ec4-18aa77a91b0d">
      <Url>https://unicef.sharepoint.com/teams/DAPM-Health-HIV/_layouts/15/DocIdRedir.aspx?ID=DAPMHHIV-502652578-1717041</Url>
      <Description>DAPMHHIV-502652578-1717041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adcb43c6-6cee-4ff6-a1ee-0f7dc9add2ef</vt:lpwstr>
  </property>
  <property fmtid="{D5CDD505-2E9C-101B-9397-08002B2CF9AE}" pid="4" name="MediaServiceImageTags">
    <vt:lpwstr/>
  </property>
</Properties>
</file>