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6836975c3890284597b79db951eeffd8b36b2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c94861ee03242f23aeb959dc77af2476f8cd3a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c94861ee03242f23aeb959dc77af2476f8cd3a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bd776810d1eb854b456ec36bf8d59ef3ab0da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bd776810d1eb854b456ec36bf8d59ef3ab0da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11e47cb1461e6cab8df4c9143498e2af4028a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11e47cb1461e6cab8df4c9143498e2af4028a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204d24085d1bd1b65fc66422bc8a7ddc143ef1f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204d24085d1bd1b65fc66422bc8a7ddc143ef1f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6836975c3890284597b79db951eeffd8b36b2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Kosovo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Teens in Kosovo need more movement for healthy minds and bodies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Kosovë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Fëmijët në Kosovë kanë nevojë për kujdes të shpejtë kur u shfaqen simptoma të infeksionit akut të frymëmarrjes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Kosovo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Kosovo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2019-2020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Kosovë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1,000 nënave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në Kosovë iu mungon kontrolli i katërt prenatal thelbësor çdo vit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Burimi: MICS 2019-2020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Kosovo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Kosovo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Kosovë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Asnjë grua në Kosovë nuk duhet të lindë vetëm, pa praninë e një profesionisti të trajnuar shëndetësor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Kosovo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Kosovo need oral rehydration salts and zinc to fight diarrhoea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Kosovë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Fëmijët në Kosovë kanë nevojë për kripëra ORS dhe zink për të luftuar diarrenë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Kosovë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Adoleshentët në Kosovë kanë nevojë për më shumë lëvizje për trupa dhe mendje të shëndetshme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Kosovo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mother in Kosovo should die from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Kosovë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Asnjë nënë në Kosovë nuk duhet të vdesë nga lindja e fëmijës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Kosovo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Kosovo become mothers every month,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2019-2020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Kosovë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100 vajza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në Kosovë bëhen nëna çdo muaj, edhe pse vetë janë ende fëmijë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Burimi: MICS 2019-2020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Kosovo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9%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Kosovo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2019-2020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Kosovë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Mbi 9% e nënave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në Kosovë nuk marrin kujdes pas lindjes në 48 orët e para të rëndësishme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Burimi: MICS 2019-2020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Kosovo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Kosovo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DAPMHHIV-502652578-1717047</_dlc_DocId>
    <_dlc_DocIdUrl xmlns="9e17fbd9-fb4c-4d20-9ec4-18aa77a91b0d">
      <Url>https://unicef.sharepoint.com/teams/DAPM-Health-HIV/_layouts/15/DocIdRedir.aspx?ID=DAPMHHIV-502652578-1717047</Url>
      <Description>DAPMHHIV-502652578-1717047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c2018aa4-8383-48f2-8c2e-2cc0e5ac1f93</vt:lpwstr>
  </property>
  <property fmtid="{D5CDD505-2E9C-101B-9397-08002B2CF9AE}" pid="4" name="MediaServiceImageTags">
    <vt:lpwstr/>
  </property>
</Properties>
</file>