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من بين كل طفلين عنده أعراض التهاب تنفسي حاد ما بيروحش لدكتور في الوقت المناسب.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مؤشرات متعددة ٢٠٢٢-٢٠٢٣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٩٠٠,٠٠٠ أم ما بتروحش على الفحص الطبي الرابع المهم أثناء الحمل كل سنة.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٢٠٢٢-٢٠٢٣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2022-2023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في كل ٦٠ ثانية تتم ولادة بدون وجود ممرضة أو طبيب محترف.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اليونيسف ٢٠٢٢-٢٠٢٣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5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طفل واحد من كل خمسة مرضى بالإسهال يحصل على أكياس محاليل الإماهة الفموية المنقذة للحياة التي يحتاجها بشكل عاجل.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حالات الطفولة المتعددة ٢٠٢٢-٢٠٢٣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كل ٥ ساعات بسبب الحمل أو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تقرير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كل يوم، ٧٠٠ بنت تصير أمهات وهم لسه طفلات.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٦٠٪ من الأمهات لا يتلقين رعاية ما بعد الولادة خلال الساعات الـ٤٨ الأولى الحرجة.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ميس ٢٠٢٢-٢٠٢٣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DAPMHHIV-502652578-1717057</_dlc_DocId>
    <_dlc_DocIdUrl xmlns="9e17fbd9-fb4c-4d20-9ec4-18aa77a91b0d">
      <Url>https://unicef.sharepoint.com/teams/DAPM-Health-HIV/_layouts/15/DocIdRedir.aspx?ID=DAPMHHIV-502652578-1717057</Url>
      <Description>DAPMHHIV-502652578-1717057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ca8b3d96-a7e7-4168-85a6-a387e7563982</vt:lpwstr>
  </property>
  <property fmtid="{D5CDD505-2E9C-101B-9397-08002B2CF9AE}" pid="4" name="MediaServiceImageTags">
    <vt:lpwstr/>
  </property>
</Properties>
</file>