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طفل من كل طفلين يعاني من أعراض التهاب الجهاز التنفسي الحاد ما يحصلش على زيارة طبية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المسح متعدد المؤشرات الصحي ٢٠٢٢-٢٠٢٣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900,000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2022-2023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٩٠٠,٠٠٠ أم يفوتوا الفحص الطبي الرابع المهم خلال حملهم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استبيان MICS ٢٠٢٢-٢٠٢٣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a birth takes place without a skilled health professional every 60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UNICEF 2022-2023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يولد طفل كل ٦٠ ثانية بدون وجود ممرضة أو طبيب ماهر.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اليونيسف ٢٠٢٢-٢٠٢٣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only 1 in 5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2022-2023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طفل واحد فقط من بين كل خمسة أطفال يعانون من الإسهال يحصل على محاليل الإماهة الفموية المنقذة للحياة التي يحتاجها بشكل عاجل.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2022-2023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تموت امرأة من الحمل أو الولادة كل ٥ ساعات.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هناك 700 فتاة يصبحن أمهات يومياً وهن لا زلن أطفالاً.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متعدد المؤشرات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over 60%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2022-2023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اليمن، أكثر من ٦٠٪ من الأمهات ما يحصلن على الرعاية الصحية بعد الولادة خلال أول ٤٨ ساعة المهمة.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الرصد المتعدد المؤشرات ٢٠٢٢-٢٠٢٣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Yemen,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2022-2023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DAPMHHIV-502652578-1717048</_dlc_DocId>
    <_dlc_DocIdUrl xmlns="9e17fbd9-fb4c-4d20-9ec4-18aa77a91b0d">
      <Url>https://unicef.sharepoint.com/teams/DAPM-Health-HIV/_layouts/15/DocIdRedir.aspx?ID=DAPMHHIV-502652578-1717048</Url>
      <Description>DAPMHHIV-502652578-1717048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eafd5490-d555-4502-9ebd-6afccc741543</vt:lpwstr>
  </property>
  <property fmtid="{D5CDD505-2E9C-101B-9397-08002B2CF9AE}" pid="4" name="MediaServiceImageTags">
    <vt:lpwstr/>
  </property>
</Properties>
</file>