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Yemen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من بين كل طفلين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اليمن يعانون من أعراض التهاب تنفسي حاد ما بيروحوش للدكتور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2022-2023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Yemen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٩٠٠٬٠٠٠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اليمن ما بيقدروا يحضروا الفحص قبل الولادة الرابع المهم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٢٠٢٢-٢٠٢٣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60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Yemen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UNICEF 2022-2023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٦٠ ثانية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يولد طفل في اليمن بدون وجود متخصص صحي مدرب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اليونيسف ٢٠٢٢-٢٠٢٣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Yemen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فقط طفل واحد من بين كل خمسة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اليمن الذين يعانون من الإسهال يحصلون على أكياس محلول الترطيب الفموي التي تنقذ حياتهم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مؤشرات وضع الطفل ٢٠٢٢-٢٠٢٣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اليمن ما بنمارسوا نشاط بدني كفاية، وده بيزود خطر 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Yemen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خمس ساعات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اليمن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Yemen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٧٠٠ بنت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اليمن بيصيروا أمهات كل يوم وهم لسه أطفال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٢٠٢٢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60%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Yemen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اليمن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٦٠٪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اليمن لا يتلقين رعاية ما بعد الولادة في الساعات الـ٤٨ الأولى المهمة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٢٠٢٢-٢٠٢٣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Yemen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Yemen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DAPMHHIV-502652578-1717064</_dlc_DocId>
    <_dlc_DocIdUrl xmlns="9e17fbd9-fb4c-4d20-9ec4-18aa77a91b0d">
      <Url>https://unicef.sharepoint.com/teams/DAPM-Health-HIV/_layouts/15/DocIdRedir.aspx?ID=DAPMHHIV-502652578-1717064</Url>
      <Description>DAPMHHIV-502652578-1717064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d46cee3e-19c4-4f20-bc4c-5a9203815b7b</vt:lpwstr>
  </property>
  <property fmtid="{D5CDD505-2E9C-101B-9397-08002B2CF9AE}" pid="4" name="MediaServiceImageTags">
    <vt:lpwstr/>
  </property>
</Properties>
</file>