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South Africa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Suid-Afrika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uit 3 kinders met simptome van acute lugweginfeksie kry nooit betyds mediese sorg nie.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Bron: DHS 2016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South Africa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300,000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Suid-Afrika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Jaarliks mis 300 000 moeders hul belangrike vierde voorgeboortelike ondersoek.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Bron: DHS 2016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South Africa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10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SAMRC 2016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Suid-Afrika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Elke 10 minute word ’n baba gebore sonder ’n opgeleide gesondheidswerker.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Bron: SAMRC 2016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South Africa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2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Suid-Afrika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Net 1 uit 2 kinders met diarree kry die lewensreddende mondelinge rehidrasiesout wat hulle dringend nodig het.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Bron: DHS 2016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Suid-Afrika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Tieners het meer beweging nodig vir gesonde gedagtes en liggame.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South Africa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6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Suid-Afrika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Elke 6 uur sterf ’n vrou aan swangerskap of geboorte.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Bron: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South Africa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1000 girls become mothers every day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Suid-Afrika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Elke dag word 1000 meisies moeders — al is hulle nog self kinders.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Bron: DHS 2016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South Africa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Suid-Afrika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20% van moeders kry nie mediese sorg in die belangrike eerste 48 uur ná geboorte nie.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Bron: DHS 2016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South Africa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3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DAPMHHIV-502652578-1717060</_dlc_DocId>
    <_dlc_DocIdUrl xmlns="9e17fbd9-fb4c-4d20-9ec4-18aa77a91b0d">
      <Url>https://unicef.sharepoint.com/teams/DAPM-Health-HIV/_layouts/15/DocIdRedir.aspx?ID=DAPMHHIV-502652578-1717060</Url>
      <Description>DAPMHHIV-502652578-1717060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c0a20c13-11f1-4c5d-a89f-650cacc20b4d</vt:lpwstr>
  </property>
  <property fmtid="{D5CDD505-2E9C-101B-9397-08002B2CF9AE}" pid="4" name="MediaServiceImageTags">
    <vt:lpwstr/>
  </property>
</Properties>
</file>