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South Africa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Suid-Afrika kry 1 uit 3 kinders met simptome van akute asemhalingsinfeksie nooit betyds mediese sorg nie.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Bron: DHS 2016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South Africa, 300,000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Suid-Afrika mis 300 000 moeders hul belangrike vierde verloskundige ondersoek elk jaar.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Bron: DHS 2016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South Africa, a birth takes place without a skilled health professional every 10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SAMRC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Suid-Afrika word elke 10 minute ’n baba gebore sonder ’n opgeleide gesondheidswerker.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Bron: SAMRC 2016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South Africa,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Suid-Afrika kry net 1 uit 2 kinders met diarree die lewensreddende mondelinge rehidrasiesoute wat hulle dringend nodig het.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Bron: DHS 2016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Tieners in Suid-Afrika het meer beweging nodig vir gesonde gedagtes en liggame.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South Africa, a woman dies from pregnancy or childbirth every 6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Suid-Afrika sterf elke 6 ure ’n vrou aan swangerskap of geboorte.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Bron: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South Africa, 1000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Suid-Afrika word elke dag 1000 meisies ma's, al is hulle nog kind.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Bronne: DHS 2016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South Africa, over 20%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Suid-Afrika kry meer as 20% van moeders nie die noodsaaklike nageboortesorg in die eerste 48 uur nie.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Bron: DHS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South Africa,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DAPMHHIV-502652578-1717053</_dlc_DocId>
    <_dlc_DocIdUrl xmlns="9e17fbd9-fb4c-4d20-9ec4-18aa77a91b0d">
      <Url>https://unicef.sharepoint.com/teams/DAPM-Health-HIV/_layouts/15/DocIdRedir.aspx?ID=DAPMHHIV-502652578-1717053</Url>
      <Description>DAPMHHIV-502652578-1717053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d0c13073-1f07-4f55-a48b-68dbfd7eeb57</vt:lpwstr>
  </property>
  <property fmtid="{D5CDD505-2E9C-101B-9397-08002B2CF9AE}" pid="4" name="MediaServiceImageTags">
    <vt:lpwstr/>
  </property>
</Properties>
</file>