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South Africa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uit 3 kinders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Suid-Afrika met simptome van akute respiratoriese infeksie sien nooit betyds ’n gesondheidswerker nie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Africa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300,000 moeders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Suid-Afrika mis hul belangrike vierde voorgebore ondersoek elke jaar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South Africa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SAMRC 2016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Elke 10 minute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word 'n baba in Suid-Afrika gebore sonder 'n gekwalifiseerde gesondheidswerker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SAMRC 2016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Africa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Net 1 uit 2 kinders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met diarree in Suid-Afrika kry die lewensreddende mondelinge rehidrasiepoeier wat hulle nodig het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Tieners in Suid-Afrika moet meer beweeg vir gesonde koppe en liggame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6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South Africa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Elke 6 uur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sterf ’n ma in Suid-Afrika aan swangerskap of geboorte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Africa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meisies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word elke dag ma’s in Suid-Afrika, terwyl hulle self nog kinders is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Africa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Suid-Afrika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Meer as 20% van moeders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Suid-Afrika kry nie ’n postnatale ondersoek binne die belangrike eerste 48 uur nie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Bron: DHS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South Africa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South Africa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DAPMHHIV-502652578-1717067</_dlc_DocId>
    <_dlc_DocIdUrl xmlns="9e17fbd9-fb4c-4d20-9ec4-18aa77a91b0d">
      <Url>https://unicef.sharepoint.com/teams/DAPM-Health-HIV/_layouts/15/DocIdRedir.aspx?ID=DAPMHHIV-502652578-1717067</Url>
      <Description>DAPMHHIV-502652578-1717067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074a37f1-5575-4248-a702-9fbe0399c1ca</vt:lpwstr>
  </property>
  <property fmtid="{D5CDD505-2E9C-101B-9397-08002B2CF9AE}" pid="4" name="MediaServiceImageTags">
    <vt:lpwstr/>
  </property>
</Properties>
</file>